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80" r:id="rId2"/>
    <p:sldId id="273" r:id="rId3"/>
    <p:sldId id="276" r:id="rId4"/>
    <p:sldId id="258" r:id="rId5"/>
    <p:sldId id="270" r:id="rId6"/>
    <p:sldId id="282" r:id="rId7"/>
    <p:sldId id="279" r:id="rId8"/>
    <p:sldId id="278" r:id="rId9"/>
    <p:sldId id="262" r:id="rId10"/>
    <p:sldId id="267" r:id="rId11"/>
    <p:sldId id="28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83793" autoAdjust="0"/>
  </p:normalViewPr>
  <p:slideViewPr>
    <p:cSldViewPr snapToGrid="0" snapToObjects="1">
      <p:cViewPr varScale="1">
        <p:scale>
          <a:sx n="82" d="100"/>
          <a:sy n="82" d="100"/>
        </p:scale>
        <p:origin x="22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7/9/20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37.jpeg"/><Relationship Id="rId26" Type="http://schemas.openxmlformats.org/officeDocument/2006/relationships/image" Target="../media/image44.jpeg"/><Relationship Id="rId3" Type="http://schemas.openxmlformats.org/officeDocument/2006/relationships/image" Target="../media/image28.jpeg"/><Relationship Id="rId21" Type="http://schemas.openxmlformats.org/officeDocument/2006/relationships/image" Target="../media/image40.jpeg"/><Relationship Id="rId7" Type="http://schemas.microsoft.com/office/2007/relationships/hdphoto" Target="../media/hdphoto4.wdp"/><Relationship Id="rId12" Type="http://schemas.openxmlformats.org/officeDocument/2006/relationships/image" Target="../media/image33.jpeg"/><Relationship Id="rId17" Type="http://schemas.openxmlformats.org/officeDocument/2006/relationships/image" Target="../media/image36.jpeg"/><Relationship Id="rId25" Type="http://schemas.openxmlformats.org/officeDocument/2006/relationships/image" Target="../media/image43.jpeg"/><Relationship Id="rId2" Type="http://schemas.openxmlformats.org/officeDocument/2006/relationships/image" Target="../media/image4.jpeg"/><Relationship Id="rId16" Type="http://schemas.microsoft.com/office/2007/relationships/hdphoto" Target="../media/hdphoto8.wdp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microsoft.com/office/2007/relationships/hdphoto" Target="../media/hdphoto6.wdp"/><Relationship Id="rId24" Type="http://schemas.openxmlformats.org/officeDocument/2006/relationships/image" Target="../media/image42.jpeg"/><Relationship Id="rId5" Type="http://schemas.microsoft.com/office/2007/relationships/hdphoto" Target="../media/hdphoto3.wdp"/><Relationship Id="rId15" Type="http://schemas.openxmlformats.org/officeDocument/2006/relationships/image" Target="../media/image35.png"/><Relationship Id="rId23" Type="http://schemas.microsoft.com/office/2007/relationships/hdphoto" Target="../media/hdphoto9.wdp"/><Relationship Id="rId28" Type="http://schemas.microsoft.com/office/2007/relationships/hdphoto" Target="../media/hdphoto10.wdp"/><Relationship Id="rId10" Type="http://schemas.openxmlformats.org/officeDocument/2006/relationships/image" Target="../media/image32.png"/><Relationship Id="rId19" Type="http://schemas.openxmlformats.org/officeDocument/2006/relationships/image" Target="../media/image38.jpeg"/><Relationship Id="rId4" Type="http://schemas.openxmlformats.org/officeDocument/2006/relationships/image" Target="../media/image29.png"/><Relationship Id="rId9" Type="http://schemas.microsoft.com/office/2007/relationships/hdphoto" Target="../media/hdphoto5.wdp"/><Relationship Id="rId14" Type="http://schemas.microsoft.com/office/2007/relationships/hdphoto" Target="../media/hdphoto7.wdp"/><Relationship Id="rId22" Type="http://schemas.openxmlformats.org/officeDocument/2006/relationships/image" Target="../media/image41.png"/><Relationship Id="rId27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ADJUSTEDNONRAW_thumb_e84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00" y="184204"/>
            <a:ext cx="4116038" cy="5739439"/>
          </a:xfrm>
          <a:prstGeom prst="rect">
            <a:avLst/>
          </a:prstGeom>
        </p:spPr>
      </p:pic>
      <p:pic>
        <p:nvPicPr>
          <p:cNvPr id="3" name="Picture 2" descr="ABIA_Principal_Vertic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574" y="5826694"/>
            <a:ext cx="826426" cy="10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036"/>
            <a:ext cx="9144000" cy="1008279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4400" b="1" dirty="0"/>
              <a:t>HTTP://</a:t>
            </a:r>
            <a:r>
              <a:rPr lang="en-US" sz="4400" b="1" dirty="0" err="1"/>
              <a:t>hshjovem.abiaids.org.br</a:t>
            </a:r>
            <a:r>
              <a:rPr lang="en-US" sz="4400" b="1" dirty="0"/>
              <a:t>/</a:t>
            </a:r>
          </a:p>
        </p:txBody>
      </p:sp>
      <p:pic>
        <p:nvPicPr>
          <p:cNvPr id="5" name="Picture 4" descr="ABIA_Principal_Vertic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574" y="5826694"/>
            <a:ext cx="826426" cy="1031306"/>
          </a:xfrm>
          <a:prstGeom prst="rect">
            <a:avLst/>
          </a:prstGeom>
        </p:spPr>
      </p:pic>
      <p:pic>
        <p:nvPicPr>
          <p:cNvPr id="7" name="Picture 6" descr="IMG_78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456" y="2249240"/>
            <a:ext cx="2452618" cy="364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UNADJUSTEDNONRAW_thumb_109a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numberOfShades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34316"/>
            <a:ext cx="1599533" cy="2258934"/>
          </a:xfrm>
          <a:prstGeom prst="rect">
            <a:avLst/>
          </a:prstGeom>
        </p:spPr>
      </p:pic>
      <p:pic>
        <p:nvPicPr>
          <p:cNvPr id="9" name="Picture 8" descr="UNADJUSTEDNONRAW_thumb_108f3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820" y="4033120"/>
            <a:ext cx="1563180" cy="1793574"/>
          </a:xfrm>
          <a:prstGeom prst="rect">
            <a:avLst/>
          </a:prstGeom>
        </p:spPr>
      </p:pic>
      <p:pic>
        <p:nvPicPr>
          <p:cNvPr id="10" name="Picture 9" descr="DSC_0016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 numberOfShades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17743" y="2403794"/>
            <a:ext cx="1792404" cy="1466247"/>
          </a:xfrm>
          <a:prstGeom prst="rect">
            <a:avLst/>
          </a:prstGeom>
        </p:spPr>
      </p:pic>
      <p:pic>
        <p:nvPicPr>
          <p:cNvPr id="11" name="Picture 10" descr="UNADJUSTEDNONRAW_thumb_10902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296299"/>
            <a:ext cx="1308709" cy="2598259"/>
          </a:xfrm>
          <a:prstGeom prst="rect">
            <a:avLst/>
          </a:prstGeom>
        </p:spPr>
      </p:pic>
      <p:pic>
        <p:nvPicPr>
          <p:cNvPr id="12" name="Picture 11" descr="DSC_0077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894558"/>
            <a:ext cx="2258734" cy="963441"/>
          </a:xfrm>
          <a:prstGeom prst="rect">
            <a:avLst/>
          </a:prstGeom>
        </p:spPr>
      </p:pic>
      <p:pic>
        <p:nvPicPr>
          <p:cNvPr id="16" name="Picture 15" descr="DSC_0175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24" y="1134316"/>
            <a:ext cx="1929134" cy="1708107"/>
          </a:xfrm>
          <a:prstGeom prst="rect">
            <a:avLst/>
          </a:prstGeom>
        </p:spPr>
      </p:pic>
      <p:pic>
        <p:nvPicPr>
          <p:cNvPr id="4" name="Picture 3" descr="DSC_0041.JP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utout numberOfShades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710" y="4155992"/>
            <a:ext cx="1909746" cy="1738567"/>
          </a:xfrm>
          <a:prstGeom prst="rect">
            <a:avLst/>
          </a:prstGeom>
        </p:spPr>
      </p:pic>
      <p:pic>
        <p:nvPicPr>
          <p:cNvPr id="13" name="Picture 12" descr="DSC_0429.JP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47" t="4609" r="15555"/>
          <a:stretch/>
        </p:blipFill>
        <p:spPr>
          <a:xfrm>
            <a:off x="1289323" y="2206955"/>
            <a:ext cx="1929134" cy="1906752"/>
          </a:xfrm>
          <a:prstGeom prst="rect">
            <a:avLst/>
          </a:prstGeom>
        </p:spPr>
      </p:pic>
      <p:pic>
        <p:nvPicPr>
          <p:cNvPr id="14" name="Picture 13" descr="DSC_0320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073" y="4716287"/>
            <a:ext cx="2016381" cy="1178272"/>
          </a:xfrm>
          <a:prstGeom prst="rect">
            <a:avLst/>
          </a:prstGeom>
        </p:spPr>
      </p:pic>
      <p:pic>
        <p:nvPicPr>
          <p:cNvPr id="15" name="Picture 14" descr="DSC_0019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073" y="3497612"/>
            <a:ext cx="2016381" cy="1218675"/>
          </a:xfrm>
          <a:prstGeom prst="rect">
            <a:avLst/>
          </a:prstGeom>
        </p:spPr>
      </p:pic>
      <p:pic>
        <p:nvPicPr>
          <p:cNvPr id="18" name="Picture 17" descr="UNADJUSTEDNONRAW_thumb_10954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456" y="1134316"/>
            <a:ext cx="2452617" cy="1114924"/>
          </a:xfrm>
          <a:prstGeom prst="rect">
            <a:avLst/>
          </a:prstGeom>
        </p:spPr>
      </p:pic>
      <p:pic>
        <p:nvPicPr>
          <p:cNvPr id="19" name="Picture 18" descr="DSC_0146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074" y="1134315"/>
            <a:ext cx="2016379" cy="2363297"/>
          </a:xfrm>
          <a:prstGeom prst="rect">
            <a:avLst/>
          </a:prstGeom>
        </p:spPr>
      </p:pic>
      <p:pic>
        <p:nvPicPr>
          <p:cNvPr id="20" name="Picture 19" descr="DSC_0007.jpg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36" y="5894559"/>
            <a:ext cx="1492897" cy="963442"/>
          </a:xfrm>
          <a:prstGeom prst="rect">
            <a:avLst/>
          </a:prstGeom>
        </p:spPr>
      </p:pic>
      <p:pic>
        <p:nvPicPr>
          <p:cNvPr id="21" name="Picture 20" descr="DSC_0018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633" y="5894559"/>
            <a:ext cx="1919441" cy="963442"/>
          </a:xfrm>
          <a:prstGeom prst="rect">
            <a:avLst/>
          </a:prstGeom>
        </p:spPr>
      </p:pic>
      <p:pic>
        <p:nvPicPr>
          <p:cNvPr id="23" name="Picture 22" descr="DSC_0009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454" y="1134315"/>
            <a:ext cx="1359612" cy="1106399"/>
          </a:xfrm>
          <a:prstGeom prst="rect">
            <a:avLst/>
          </a:prstGeom>
        </p:spPr>
      </p:pic>
      <p:pic>
        <p:nvPicPr>
          <p:cNvPr id="24" name="Picture 23" descr="DSC_0060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09306" y="5920649"/>
            <a:ext cx="1108867" cy="765835"/>
          </a:xfrm>
          <a:prstGeom prst="rect">
            <a:avLst/>
          </a:prstGeom>
        </p:spPr>
      </p:pic>
      <p:pic>
        <p:nvPicPr>
          <p:cNvPr id="25" name="Picture 24" descr="DSC_0040.jpg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8" t="5154" r="32872" b="27444"/>
          <a:stretch/>
        </p:blipFill>
        <p:spPr>
          <a:xfrm>
            <a:off x="5671073" y="5894559"/>
            <a:ext cx="1919441" cy="96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ta Mosaic 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encio_morte_tir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65"/>
            <a:ext cx="9144000" cy="67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2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9000"/>
          </a:xfrm>
        </p:spPr>
        <p:txBody>
          <a:bodyPr/>
          <a:lstStyle/>
          <a:p>
            <a:pPr algn="ctr"/>
            <a:r>
              <a:rPr lang="en-US" sz="4800" dirty="0"/>
              <a:t>OUSADIA </a:t>
            </a:r>
            <a:br>
              <a:rPr lang="en-US" sz="4800" dirty="0"/>
            </a:br>
            <a:r>
              <a:rPr lang="en-US" sz="4400" dirty="0" err="1"/>
              <a:t>CARACTeRíSTICA</a:t>
            </a:r>
            <a:r>
              <a:rPr lang="en-US" sz="4400" dirty="0"/>
              <a:t>  ABIANA</a:t>
            </a:r>
          </a:p>
        </p:txBody>
      </p:sp>
      <p:pic>
        <p:nvPicPr>
          <p:cNvPr id="3" name="Picture 2" descr="ABIA_Principal_Vertic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574" y="5826694"/>
            <a:ext cx="826426" cy="1031306"/>
          </a:xfrm>
          <a:prstGeom prst="rect">
            <a:avLst/>
          </a:prstGeom>
        </p:spPr>
      </p:pic>
      <p:pic>
        <p:nvPicPr>
          <p:cNvPr id="5" name="Picture 4" descr="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851" y="1419000"/>
            <a:ext cx="3344478" cy="1834535"/>
          </a:xfrm>
          <a:prstGeom prst="rect">
            <a:avLst/>
          </a:prstGeom>
        </p:spPr>
      </p:pic>
      <p:pic>
        <p:nvPicPr>
          <p:cNvPr id="6" name="Picture 5" descr="boletins hsh 1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5" y="1541505"/>
            <a:ext cx="2351813" cy="3015145"/>
          </a:xfrm>
          <a:prstGeom prst="rect">
            <a:avLst/>
          </a:prstGeom>
        </p:spPr>
      </p:pic>
      <p:pic>
        <p:nvPicPr>
          <p:cNvPr id="7" name="Picture 6" descr="boletins hsh005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438" y="3253535"/>
            <a:ext cx="2480022" cy="3604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56650"/>
            <a:ext cx="2366210" cy="2301350"/>
          </a:xfrm>
          <a:prstGeom prst="rect">
            <a:avLst/>
          </a:prstGeom>
        </p:spPr>
      </p:pic>
      <p:pic>
        <p:nvPicPr>
          <p:cNvPr id="9" name="Picture 8" descr="fotos documentarias 004.bmp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959" y="1541505"/>
            <a:ext cx="3412338" cy="1684789"/>
          </a:xfrm>
          <a:prstGeom prst="rect">
            <a:avLst/>
          </a:prstGeom>
        </p:spPr>
      </p:pic>
      <p:pic>
        <p:nvPicPr>
          <p:cNvPr id="10" name="Picture 9" descr="fotos documentárias045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739" y="3226294"/>
            <a:ext cx="2420280" cy="3631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618" y="3226294"/>
            <a:ext cx="2222381" cy="2600400"/>
          </a:xfrm>
          <a:prstGeom prst="rect">
            <a:avLst/>
          </a:prstGeom>
        </p:spPr>
      </p:pic>
      <p:pic>
        <p:nvPicPr>
          <p:cNvPr id="12" name="Picture 11" descr="illusions3.bmp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724" y="5826694"/>
            <a:ext cx="1240849" cy="10313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236ABA3-DBE3-204C-A5DC-8A606AA27014}"/>
              </a:ext>
            </a:extLst>
          </p:cNvPr>
          <p:cNvSpPr/>
          <p:nvPr/>
        </p:nvSpPr>
        <p:spPr>
          <a:xfrm>
            <a:off x="1162375" y="6230319"/>
            <a:ext cx="201478" cy="21697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5C299F-EFD7-3845-AA5D-F5BBD2445974}"/>
              </a:ext>
            </a:extLst>
          </p:cNvPr>
          <p:cNvSpPr/>
          <p:nvPr/>
        </p:nvSpPr>
        <p:spPr>
          <a:xfrm>
            <a:off x="3631180" y="5134390"/>
            <a:ext cx="201478" cy="21697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8A97BA-10A3-2C46-B67C-29A44C28ADCE}"/>
              </a:ext>
            </a:extLst>
          </p:cNvPr>
          <p:cNvSpPr/>
          <p:nvPr/>
        </p:nvSpPr>
        <p:spPr>
          <a:xfrm>
            <a:off x="8179270" y="4783563"/>
            <a:ext cx="201478" cy="21697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97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5244531" cy="47187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19 de </a:t>
            </a:r>
            <a:r>
              <a:rPr lang="en-US" b="1" dirty="0" err="1">
                <a:solidFill>
                  <a:srgbClr val="FF0000"/>
                </a:solidFill>
              </a:rPr>
              <a:t>outubro</a:t>
            </a:r>
            <a:r>
              <a:rPr lang="en-US" b="1" dirty="0">
                <a:solidFill>
                  <a:srgbClr val="FF0000"/>
                </a:solidFill>
              </a:rPr>
              <a:t> de 1994</a:t>
            </a:r>
          </a:p>
        </p:txBody>
      </p:sp>
      <p:pic>
        <p:nvPicPr>
          <p:cNvPr id="3" name="Picture 2" descr="swan 5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70" y="817336"/>
            <a:ext cx="5092961" cy="6040664"/>
          </a:xfrm>
          <a:prstGeom prst="rect">
            <a:avLst/>
          </a:prstGeom>
        </p:spPr>
      </p:pic>
      <p:pic>
        <p:nvPicPr>
          <p:cNvPr id="4" name="Picture 3" descr="swan5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578" y="184203"/>
            <a:ext cx="3189373" cy="5729745"/>
          </a:xfrm>
          <a:prstGeom prst="rect">
            <a:avLst/>
          </a:prstGeom>
        </p:spPr>
      </p:pic>
      <p:pic>
        <p:nvPicPr>
          <p:cNvPr id="5" name="Picture 4" descr="ABIA_Principal_Verti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574" y="5826694"/>
            <a:ext cx="826426" cy="10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" y="3886199"/>
            <a:ext cx="9143999" cy="2299209"/>
          </a:xfrm>
        </p:spPr>
        <p:txBody>
          <a:bodyPr>
            <a:noAutofit/>
          </a:bodyPr>
          <a:lstStyle/>
          <a:p>
            <a:r>
              <a:rPr lang="en-US" sz="3600" dirty="0"/>
              <a:t>Um </a:t>
            </a:r>
            <a:r>
              <a:rPr lang="en-US" sz="3600" dirty="0" err="1"/>
              <a:t>guia</a:t>
            </a:r>
            <a:r>
              <a:rPr lang="en-US" sz="3600" dirty="0"/>
              <a:t> </a:t>
            </a:r>
            <a:r>
              <a:rPr lang="en-US" sz="3600" dirty="0" err="1"/>
              <a:t>para</a:t>
            </a:r>
            <a:r>
              <a:rPr lang="en-US" sz="3600" dirty="0"/>
              <a:t> HSH, </a:t>
            </a:r>
            <a:r>
              <a:rPr lang="en-US" sz="3600" dirty="0" err="1"/>
              <a:t>Mulheres</a:t>
            </a:r>
            <a:r>
              <a:rPr lang="en-US" sz="3600" dirty="0"/>
              <a:t> </a:t>
            </a:r>
            <a:r>
              <a:rPr lang="en-US" sz="3600" dirty="0" err="1"/>
              <a:t>Cis</a:t>
            </a:r>
            <a:r>
              <a:rPr lang="en-US" sz="3600" dirty="0"/>
              <a:t>, </a:t>
            </a:r>
            <a:r>
              <a:rPr lang="en-US" sz="3600" dirty="0" err="1"/>
              <a:t>Mulheres</a:t>
            </a:r>
            <a:r>
              <a:rPr lang="en-US" sz="3600" dirty="0"/>
              <a:t> Trans e </a:t>
            </a:r>
            <a:r>
              <a:rPr lang="en-US" sz="3600" dirty="0" err="1"/>
              <a:t>Travestis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</a:t>
            </a:r>
            <a:r>
              <a:rPr lang="en-US" sz="3600" dirty="0" err="1"/>
              <a:t>Sexo</a:t>
            </a:r>
            <a:r>
              <a:rPr lang="en-US" sz="3600" dirty="0"/>
              <a:t>, </a:t>
            </a:r>
            <a:r>
              <a:rPr lang="en-US" sz="3600" dirty="0" err="1"/>
              <a:t>Prazer</a:t>
            </a:r>
            <a:r>
              <a:rPr lang="en-US" sz="3600" dirty="0"/>
              <a:t> e </a:t>
            </a:r>
            <a:r>
              <a:rPr lang="en-US" sz="3600" dirty="0" err="1"/>
              <a:t>Saúde</a:t>
            </a:r>
            <a:r>
              <a:rPr lang="en-US" sz="3600" dirty="0"/>
              <a:t> no </a:t>
            </a:r>
            <a:r>
              <a:rPr lang="en-US" sz="3600" dirty="0" err="1"/>
              <a:t>Século</a:t>
            </a:r>
            <a:r>
              <a:rPr lang="en-US" sz="3600" dirty="0"/>
              <a:t> 21 </a:t>
            </a:r>
            <a:r>
              <a:rPr lang="en-US" sz="3600" dirty="0" err="1"/>
              <a:t>para</a:t>
            </a:r>
            <a:r>
              <a:rPr lang="en-US" sz="3600" dirty="0"/>
              <a:t> </a:t>
            </a:r>
            <a:r>
              <a:rPr lang="en-US" sz="3600" dirty="0" err="1"/>
              <a:t>prevenção</a:t>
            </a:r>
            <a:r>
              <a:rPr lang="en-US" sz="3600" dirty="0"/>
              <a:t> do HIV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87256"/>
            <a:ext cx="9025246" cy="2249239"/>
          </a:xfrm>
        </p:spPr>
        <p:txBody>
          <a:bodyPr/>
          <a:lstStyle/>
          <a:p>
            <a:r>
              <a:rPr lang="en-US" sz="5400" dirty="0"/>
              <a:t>GUIA DE SEXO MAIS SEGURO</a:t>
            </a:r>
            <a:br>
              <a:rPr lang="en-US" sz="5400" dirty="0"/>
            </a:br>
            <a:r>
              <a:rPr lang="en-US" sz="5400" dirty="0"/>
              <a:t>(</a:t>
            </a:r>
            <a:r>
              <a:rPr lang="en-US" sz="5400" dirty="0">
                <a:solidFill>
                  <a:srgbClr val="FF0000"/>
                </a:solidFill>
              </a:rPr>
              <a:t>1993</a:t>
            </a:r>
            <a:r>
              <a:rPr lang="en-US" sz="5400" dirty="0"/>
              <a:t> - 2020)</a:t>
            </a:r>
          </a:p>
        </p:txBody>
      </p:sp>
      <p:pic>
        <p:nvPicPr>
          <p:cNvPr id="4" name="Picture 3" descr="ABIA_Principal_Vertic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574" y="5826694"/>
            <a:ext cx="826426" cy="10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6199757-BBA0-4BF6-8F80-D51CE3F3D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76" y="498358"/>
            <a:ext cx="5850448" cy="54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3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571446"/>
          </a:xfrm>
        </p:spPr>
        <p:txBody>
          <a:bodyPr/>
          <a:lstStyle/>
          <a:p>
            <a:pPr algn="ctr"/>
            <a:r>
              <a:rPr lang="en-US" dirty="0"/>
              <a:t>O OBJETIVO DA PRODUÇÃO DESSE MATERIAL </a:t>
            </a:r>
            <a:r>
              <a:rPr lang="en-US" dirty="0" err="1"/>
              <a:t>É</a:t>
            </a:r>
            <a:r>
              <a:rPr lang="en-US" dirty="0"/>
              <a:t> SEMPRE DE COMBATER O ESTIGMA E A DISCRIMINAÇÃO, E DE PROMOVER  A  </a:t>
            </a:r>
            <a:r>
              <a:rPr lang="en-US"/>
              <a:t>AUTO ESTIGMA </a:t>
            </a:r>
            <a:r>
              <a:rPr lang="mr-IN" dirty="0"/>
              <a:t>…</a:t>
            </a:r>
            <a:r>
              <a:rPr lang="en-US" dirty="0"/>
              <a:t>.</a:t>
            </a:r>
          </a:p>
        </p:txBody>
      </p:sp>
      <p:pic>
        <p:nvPicPr>
          <p:cNvPr id="3" name="Picture 2" descr="PastedGraphic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9" y="274639"/>
            <a:ext cx="7317957" cy="36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8585"/>
          </a:xfrm>
        </p:spPr>
        <p:txBody>
          <a:bodyPr/>
          <a:lstStyle/>
          <a:p>
            <a:pPr algn="ctr"/>
            <a:r>
              <a:rPr lang="en-US" sz="3600" b="1" dirty="0"/>
              <a:t>CONSTRUÇÃO DE UM GUIA PARA HSH </a:t>
            </a:r>
            <a:br>
              <a:rPr lang="en-US" sz="3600" b="1" dirty="0"/>
            </a:br>
            <a:r>
              <a:rPr lang="en-US" sz="2000" b="1" dirty="0"/>
              <a:t>(</a:t>
            </a:r>
            <a:r>
              <a:rPr lang="en-US" sz="2000" b="1" dirty="0" err="1"/>
              <a:t>homens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fazem</a:t>
            </a:r>
            <a:r>
              <a:rPr lang="en-US" sz="2000" b="1" dirty="0"/>
              <a:t> </a:t>
            </a:r>
            <a:r>
              <a:rPr lang="en-US" sz="2000" b="1" dirty="0" err="1"/>
              <a:t>sexo</a:t>
            </a:r>
            <a:r>
              <a:rPr lang="en-US" sz="2000" b="1" dirty="0"/>
              <a:t> com </a:t>
            </a:r>
            <a:r>
              <a:rPr lang="en-US" sz="2000" b="1" dirty="0" err="1"/>
              <a:t>homens</a:t>
            </a:r>
            <a:r>
              <a:rPr lang="en-US" sz="2000" b="1" dirty="0"/>
              <a:t>)</a:t>
            </a:r>
          </a:p>
        </p:txBody>
      </p:sp>
      <p:pic>
        <p:nvPicPr>
          <p:cNvPr id="5" name="Picture 4" descr="d909c581-72ae-44de-99f9-c713e69554c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4010"/>
            <a:ext cx="3343275" cy="5713989"/>
          </a:xfrm>
          <a:prstGeom prst="rect">
            <a:avLst/>
          </a:prstGeom>
        </p:spPr>
      </p:pic>
      <p:pic>
        <p:nvPicPr>
          <p:cNvPr id="6" name="Picture 5" descr="bd6e16e1-82f2-4adb-a115-c4c5aad6b7c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416" y="1144010"/>
            <a:ext cx="5800725" cy="2724295"/>
          </a:xfrm>
          <a:prstGeom prst="rect">
            <a:avLst/>
          </a:prstGeom>
        </p:spPr>
      </p:pic>
      <p:pic>
        <p:nvPicPr>
          <p:cNvPr id="4" name="Picture 3" descr="1d397876-70a3-411d-9b2b-0674424824e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415" y="4001004"/>
            <a:ext cx="5800725" cy="26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5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0960"/>
          </a:xfrm>
        </p:spPr>
        <p:txBody>
          <a:bodyPr/>
          <a:lstStyle/>
          <a:p>
            <a:pPr algn="ctr"/>
            <a:r>
              <a:rPr lang="en-US" sz="3600" b="1" dirty="0"/>
              <a:t>CONSTRUÇÃO DE UM GUIA PARA </a:t>
            </a:r>
            <a:br>
              <a:rPr lang="en-US" sz="3600" b="1" dirty="0"/>
            </a:br>
            <a:r>
              <a:rPr lang="en-US" sz="3600" b="1" dirty="0"/>
              <a:t>MULHERES CIS</a:t>
            </a:r>
          </a:p>
        </p:txBody>
      </p:sp>
      <p:pic>
        <p:nvPicPr>
          <p:cNvPr id="3" name="Picture 2" descr="851fbfc2-af8b-404e-99b0-6cf17eaf32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40960"/>
            <a:ext cx="2995490" cy="5617040"/>
          </a:xfrm>
          <a:prstGeom prst="rect">
            <a:avLst/>
          </a:prstGeom>
        </p:spPr>
      </p:pic>
      <p:pic>
        <p:nvPicPr>
          <p:cNvPr id="4" name="Picture 3" descr="56bbf88a-8083-48a4-98a5-d693ef9f9ef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490" y="1240960"/>
            <a:ext cx="6148509" cy="2657475"/>
          </a:xfrm>
          <a:prstGeom prst="rect">
            <a:avLst/>
          </a:prstGeom>
        </p:spPr>
      </p:pic>
      <p:pic>
        <p:nvPicPr>
          <p:cNvPr id="5" name="Picture 4" descr="7d860bd9-5a7b-4db0-81da-776e791ef28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489" y="4186237"/>
            <a:ext cx="6148510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1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950"/>
            <a:ext cx="9073716" cy="1221570"/>
          </a:xfrm>
        </p:spPr>
        <p:txBody>
          <a:bodyPr/>
          <a:lstStyle/>
          <a:p>
            <a:pPr algn="ctr"/>
            <a:r>
              <a:rPr lang="en-US" sz="3600" b="1" dirty="0"/>
              <a:t>CONSTRUÇÃO DE UM GUIA PARA </a:t>
            </a:r>
            <a:br>
              <a:rPr lang="en-US" sz="3600" b="1" dirty="0"/>
            </a:br>
            <a:r>
              <a:rPr lang="en-US" sz="3600" b="1" dirty="0"/>
              <a:t>MULHERES TRANS E TRAVESTIS</a:t>
            </a:r>
          </a:p>
        </p:txBody>
      </p:sp>
      <p:pic>
        <p:nvPicPr>
          <p:cNvPr id="3" name="Picture 2" descr="571e7a86-e442-45c1-b000-988c529f371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18520"/>
            <a:ext cx="3082736" cy="5636430"/>
          </a:xfrm>
          <a:prstGeom prst="rect">
            <a:avLst/>
          </a:prstGeom>
        </p:spPr>
      </p:pic>
      <p:pic>
        <p:nvPicPr>
          <p:cNvPr id="6" name="Picture 5" descr="56bbf88a-8083-48a4-98a5-d693ef9f9ef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737" y="1318520"/>
            <a:ext cx="6061263" cy="2657475"/>
          </a:xfrm>
          <a:prstGeom prst="rect">
            <a:avLst/>
          </a:prstGeom>
        </p:spPr>
      </p:pic>
      <p:pic>
        <p:nvPicPr>
          <p:cNvPr id="7" name="Picture 6" descr="7d860bd9-5a7b-4db0-81da-776e791ef28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737" y="4283187"/>
            <a:ext cx="6061263" cy="2671763"/>
          </a:xfrm>
          <a:prstGeom prst="rect">
            <a:avLst/>
          </a:prstGeom>
        </p:spPr>
      </p:pic>
      <p:pic>
        <p:nvPicPr>
          <p:cNvPr id="5" name="Picture 2" descr="571e7a86-e442-45c1-b000-988c529f371c.JPG">
            <a:extLst>
              <a:ext uri="{FF2B5EF4-FFF2-40B4-BE49-F238E27FC236}">
                <a16:creationId xmlns:a16="http://schemas.microsoft.com/office/drawing/2014/main" id="{F07EC7D1-C9C5-401D-BEB1-E834FFA79F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2" t="27794" r="19197" b="60460"/>
          <a:stretch/>
        </p:blipFill>
        <p:spPr>
          <a:xfrm>
            <a:off x="583324" y="2885090"/>
            <a:ext cx="1907628" cy="662151"/>
          </a:xfrm>
          <a:prstGeom prst="rect">
            <a:avLst/>
          </a:prstGeom>
        </p:spPr>
      </p:pic>
      <p:pic>
        <p:nvPicPr>
          <p:cNvPr id="10" name="Picture 2" descr="571e7a86-e442-45c1-b000-988c529f371c.JPG">
            <a:extLst>
              <a:ext uri="{FF2B5EF4-FFF2-40B4-BE49-F238E27FC236}">
                <a16:creationId xmlns:a16="http://schemas.microsoft.com/office/drawing/2014/main" id="{B66E918B-60F6-4C17-9556-3D650A8272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2" t="54928" r="19197" b="36712"/>
          <a:stretch/>
        </p:blipFill>
        <p:spPr>
          <a:xfrm>
            <a:off x="583324" y="4414345"/>
            <a:ext cx="1907628" cy="47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7986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3343</TotalTime>
  <Words>113</Words>
  <Application>Microsoft Macintosh PowerPoint</Application>
  <PresentationFormat>Apresentação na tela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Arial Narrow</vt:lpstr>
      <vt:lpstr>Horizon</vt:lpstr>
      <vt:lpstr>Apresentação do PowerPoint</vt:lpstr>
      <vt:lpstr>OUSADIA  CARACTeRíSTICA  ABIANA</vt:lpstr>
      <vt:lpstr>19 de outubro de 1994</vt:lpstr>
      <vt:lpstr>GUIA DE SEXO MAIS SEGURO (1993 - 2020)</vt:lpstr>
      <vt:lpstr>Apresentação do PowerPoint</vt:lpstr>
      <vt:lpstr>O OBJETIVO DA PRODUÇÃO DESSE MATERIAL É SEMPRE DE COMBATER O ESTIGMA E A DISCRIMINAÇÃO, E DE PROMOVER  A  AUTO ESTIGMA ….</vt:lpstr>
      <vt:lpstr>CONSTRUÇÃO DE UM GUIA PARA HSH  (homens que fazem sexo com homens)</vt:lpstr>
      <vt:lpstr>CONSTRUÇÃO DE UM GUIA PARA  MULHERES CIS</vt:lpstr>
      <vt:lpstr>CONSTRUÇÃO DE UM GUIA PARA  MULHERES TRANS E TRAVESTIS</vt:lpstr>
      <vt:lpstr> HTTP://hshjovem.abiaids.org.br/</vt:lpstr>
      <vt:lpstr>Apresentação do PowerPoint</vt:lpstr>
      <vt:lpstr>Apresentação do PowerPoint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Vagner de Almeida</dc:creator>
  <cp:lastModifiedBy>Rajnia Rodrigues</cp:lastModifiedBy>
  <cp:revision>42</cp:revision>
  <dcterms:created xsi:type="dcterms:W3CDTF">2019-11-18T12:41:06Z</dcterms:created>
  <dcterms:modified xsi:type="dcterms:W3CDTF">2020-07-09T16:02:08Z</dcterms:modified>
</cp:coreProperties>
</file>